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A50675-14A1-4AF3-A2A4-0CE7D03562BC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7F6B8E6-78F3-4032-B359-194CDC387A3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tx1"/>
                </a:solidFill>
              </a:rPr>
              <a:t>FUNDAȚIA ECODAVA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32127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Expedi</a:t>
            </a:r>
            <a:r>
              <a:rPr lang="ro-RO" dirty="0">
                <a:solidFill>
                  <a:schemeClr val="tx1"/>
                </a:solidFill>
              </a:rPr>
              <a:t>ția ecologică „Vadul lui vodă</a:t>
            </a:r>
            <a:r>
              <a:rPr lang="ro-RO" dirty="0" smtClean="0">
                <a:solidFill>
                  <a:schemeClr val="tx1"/>
                </a:solidFill>
              </a:rPr>
              <a:t>”</a:t>
            </a:r>
          </a:p>
          <a:p>
            <a:r>
              <a:rPr lang="ro-RO" i="1" dirty="0" smtClean="0">
                <a:solidFill>
                  <a:schemeClr val="tx1"/>
                </a:solidFill>
              </a:rPr>
              <a:t>GRUPA II –a</a:t>
            </a:r>
          </a:p>
          <a:p>
            <a:pPr algn="r"/>
            <a:endParaRPr lang="ro-RO" i="1" dirty="0" smtClean="0">
              <a:solidFill>
                <a:schemeClr val="tx1"/>
              </a:solidFill>
            </a:endParaRPr>
          </a:p>
          <a:p>
            <a:pPr algn="r"/>
            <a:endParaRPr lang="ro-RO" i="1" dirty="0">
              <a:solidFill>
                <a:schemeClr val="tx1"/>
              </a:solidFill>
            </a:endParaRPr>
          </a:p>
          <a:p>
            <a:pPr algn="r"/>
            <a:r>
              <a:rPr lang="ro-RO" sz="2800" i="1" dirty="0" smtClean="0">
                <a:solidFill>
                  <a:srgbClr val="FF0000"/>
                </a:solidFill>
              </a:rPr>
              <a:t>„Apa este izvorul vieții!”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5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9036495" cy="557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0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5400" dirty="0" smtClean="0">
                <a:solidFill>
                  <a:schemeClr val="tx1"/>
                </a:solidFill>
              </a:rPr>
              <a:t>Mulțumim pentru </a:t>
            </a:r>
            <a:r>
              <a:rPr lang="en-US" sz="5400" dirty="0" err="1" smtClean="0">
                <a:solidFill>
                  <a:schemeClr val="tx1"/>
                </a:solidFill>
              </a:rPr>
              <a:t>implicare</a:t>
            </a:r>
            <a:r>
              <a:rPr lang="ro-RO" sz="5400" dirty="0" smtClean="0">
                <a:solidFill>
                  <a:schemeClr val="tx1"/>
                </a:solidFill>
              </a:rPr>
              <a:t>!!!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04664"/>
            <a:ext cx="9396536" cy="62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68" y="332656"/>
            <a:ext cx="935596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4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6398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2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0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16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2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</TotalTime>
  <Words>24</Words>
  <Application>Microsoft Office PowerPoint</Application>
  <PresentationFormat>Экран (4:3)</PresentationFormat>
  <Paragraphs>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FUNDAȚIA ECODAVA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Mulțumim pentru implicare!!!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FUNDAȚIA ECODAVA</dc:title>
  <dc:creator>DIMA</dc:creator>
  <cp:lastModifiedBy>DIMA</cp:lastModifiedBy>
  <cp:revision>4</cp:revision>
  <dcterms:created xsi:type="dcterms:W3CDTF">2015-02-21T15:32:42Z</dcterms:created>
  <dcterms:modified xsi:type="dcterms:W3CDTF">2015-02-21T15:55:20Z</dcterms:modified>
</cp:coreProperties>
</file>