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0112" y="2996952"/>
            <a:ext cx="3182888" cy="3528392"/>
          </a:xfrm>
        </p:spPr>
        <p:txBody>
          <a:bodyPr/>
          <a:lstStyle/>
          <a:p>
            <a:r>
              <a:rPr lang="en-US" dirty="0" err="1" smtClean="0"/>
              <a:t>Fundatia</a:t>
            </a:r>
            <a:r>
              <a:rPr lang="en-US" dirty="0" smtClean="0"/>
              <a:t> ECODAVA</a:t>
            </a:r>
          </a:p>
          <a:p>
            <a:r>
              <a:rPr lang="en-US" dirty="0" err="1" smtClean="0"/>
              <a:t>Expeditia</a:t>
            </a:r>
            <a:r>
              <a:rPr lang="en-US" dirty="0" smtClean="0"/>
              <a:t> </a:t>
            </a:r>
            <a:r>
              <a:rPr lang="en-US" dirty="0" err="1" smtClean="0"/>
              <a:t>ecologica</a:t>
            </a:r>
            <a:endParaRPr lang="en-US" dirty="0" smtClean="0"/>
          </a:p>
          <a:p>
            <a:r>
              <a:rPr lang="en-US" smtClean="0"/>
              <a:t>Februarie,2015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Echipa</a:t>
            </a:r>
            <a:r>
              <a:rPr lang="en-US" dirty="0" smtClean="0"/>
              <a:t> Nr.1</a:t>
            </a:r>
          </a:p>
          <a:p>
            <a:r>
              <a:rPr lang="en-US" dirty="0" err="1" smtClean="0"/>
              <a:t>Luminita</a:t>
            </a:r>
            <a:r>
              <a:rPr lang="en-US" dirty="0" smtClean="0"/>
              <a:t>, </a:t>
            </a:r>
            <a:r>
              <a:rPr lang="en-US" dirty="0" err="1" smtClean="0"/>
              <a:t>Vitalie,Elena,Mihaela,Nadejda</a:t>
            </a:r>
            <a:r>
              <a:rPr lang="en-US" dirty="0" smtClean="0"/>
              <a:t>,</a:t>
            </a:r>
          </a:p>
          <a:p>
            <a:r>
              <a:rPr lang="en-US" dirty="0" smtClean="0"/>
              <a:t>Victor, </a:t>
            </a:r>
            <a:r>
              <a:rPr lang="en-US" dirty="0" err="1" smtClean="0"/>
              <a:t>Pavel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8305800" cy="19812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vi-VN" dirty="0" smtClean="0"/>
              <a:t>”</a:t>
            </a:r>
            <a:r>
              <a:rPr lang="vi-VN" sz="2400" dirty="0" smtClean="0">
                <a:solidFill>
                  <a:srgbClr val="FF0000"/>
                </a:solidFill>
              </a:rPr>
              <a:t>Doar după ce ultimul copac a fost doborât, </a:t>
            </a:r>
            <a:r>
              <a:rPr lang="en-US" sz="2400" dirty="0" smtClean="0">
                <a:solidFill>
                  <a:srgbClr val="FF0000"/>
                </a:solidFill>
              </a:rPr>
              <a:t/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vi-VN" sz="2400" dirty="0" smtClean="0">
                <a:solidFill>
                  <a:srgbClr val="FF0000"/>
                </a:solidFill>
              </a:rPr>
              <a:t>Doar </a:t>
            </a:r>
            <a:r>
              <a:rPr lang="vi-VN" sz="2400" dirty="0" smtClean="0">
                <a:solidFill>
                  <a:srgbClr val="FF0000"/>
                </a:solidFill>
              </a:rPr>
              <a:t>după ce ultimul râu a fost otrăvit, </a:t>
            </a:r>
            <a:r>
              <a:rPr lang="en-US" sz="2400" dirty="0" smtClean="0">
                <a:solidFill>
                  <a:srgbClr val="FF0000"/>
                </a:solidFill>
              </a:rPr>
              <a:t/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vi-VN" sz="2400" dirty="0" smtClean="0">
                <a:solidFill>
                  <a:srgbClr val="FF0000"/>
                </a:solidFill>
              </a:rPr>
              <a:t>Doar </a:t>
            </a:r>
            <a:r>
              <a:rPr lang="vi-VN" sz="2400" dirty="0" smtClean="0">
                <a:solidFill>
                  <a:srgbClr val="FF0000"/>
                </a:solidFill>
              </a:rPr>
              <a:t>după ce ultimul peşte a fost prins</a:t>
            </a:r>
            <a:r>
              <a:rPr lang="vi-VN" sz="2400" dirty="0" smtClean="0">
                <a:solidFill>
                  <a:srgbClr val="FF0000"/>
                </a:solidFill>
              </a:rPr>
              <a:t>,</a:t>
            </a:r>
            <a:r>
              <a:rPr lang="en-US" sz="2400" dirty="0" smtClean="0">
                <a:solidFill>
                  <a:srgbClr val="FF0000"/>
                </a:solidFill>
              </a:rPr>
              <a:t/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err="1" smtClean="0">
                <a:solidFill>
                  <a:srgbClr val="FF0000"/>
                </a:solidFill>
              </a:rPr>
              <a:t>Doar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dupa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gunoiul</a:t>
            </a:r>
            <a:r>
              <a:rPr lang="en-US" sz="2400" dirty="0" smtClean="0">
                <a:solidFill>
                  <a:srgbClr val="FF0000"/>
                </a:solidFill>
              </a:rPr>
              <a:t> ne </a:t>
            </a:r>
            <a:r>
              <a:rPr lang="en-US" sz="2400" dirty="0" err="1" smtClean="0">
                <a:solidFill>
                  <a:srgbClr val="FF0000"/>
                </a:solidFill>
              </a:rPr>
              <a:t>acopera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pamintul</a:t>
            </a:r>
            <a:r>
              <a:rPr lang="vi-VN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/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vi-VN" sz="2400" dirty="0" smtClean="0">
                <a:solidFill>
                  <a:srgbClr val="FF0000"/>
                </a:solidFill>
              </a:rPr>
              <a:t>Doar atunci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vi-VN" sz="2400" dirty="0" smtClean="0">
                <a:solidFill>
                  <a:srgbClr val="FF0000"/>
                </a:solidFill>
              </a:rPr>
              <a:t>realiza</a:t>
            </a:r>
            <a:r>
              <a:rPr lang="en-US" sz="2400" dirty="0" smtClean="0">
                <a:solidFill>
                  <a:srgbClr val="FF0000"/>
                </a:solidFill>
              </a:rPr>
              <a:t>m</a:t>
            </a:r>
            <a:r>
              <a:rPr lang="vi-VN" sz="2400" dirty="0" smtClean="0">
                <a:solidFill>
                  <a:srgbClr val="FF0000"/>
                </a:solidFill>
              </a:rPr>
              <a:t> </a:t>
            </a:r>
            <a:r>
              <a:rPr lang="vi-VN" sz="2400" dirty="0" smtClean="0">
                <a:solidFill>
                  <a:srgbClr val="FF0000"/>
                </a:solidFill>
              </a:rPr>
              <a:t>că banii nu pot fi mâncaţi.”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MG_20150221_1548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36912"/>
            <a:ext cx="4968552" cy="29523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1800" dirty="0" smtClean="0">
                <a:solidFill>
                  <a:schemeClr val="bg1"/>
                </a:solidFill>
              </a:rPr>
              <a:t>„</a:t>
            </a:r>
            <a:r>
              <a:rPr lang="vi-VN" sz="1800" dirty="0" smtClean="0">
                <a:solidFill>
                  <a:srgbClr val="FF0000"/>
                </a:solidFill>
              </a:rPr>
              <a:t>Natura şi educaţia sunt asemănătoare, căci educaţia transformă pe om şi, prin această transformare, creează natura.” (Democrit)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11" name="Содержимое 10" descr="IMG_20150221_15454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844825"/>
            <a:ext cx="4244280" cy="4176464"/>
          </a:xfrm>
        </p:spPr>
      </p:pic>
      <p:pic>
        <p:nvPicPr>
          <p:cNvPr id="10" name="Содержимое 9" descr="IMG_20150221_15194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844825"/>
            <a:ext cx="4264918" cy="424847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2289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IMG_20150221_1514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2289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IMG_20150221_1514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9144000" cy="63093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_20150221_1525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23731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804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" name="Содержимое 10" descr="IMG_20150221_15160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92080" y="0"/>
            <a:ext cx="3851920" cy="6858001"/>
          </a:xfrm>
        </p:spPr>
      </p:pic>
      <p:pic>
        <p:nvPicPr>
          <p:cNvPr id="10" name="Содержимое 9" descr="IMG_20150221_15383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5508105" cy="685800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" name="Содержимое 14" descr="IMG_20150221_15461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-370682" y="0"/>
            <a:ext cx="479866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Содержимое 15" descr="IMG_20150221_15483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67944" y="0"/>
            <a:ext cx="5076056" cy="6857999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_20150221_1453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0"/>
            <a:ext cx="5904656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5891064"/>
            <a:ext cx="8460432" cy="9669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Omul este cel mai mare poluator, deşi e biodegradabil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28</TotalTime>
  <Words>59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”Doar după ce ultimul copac a fost doborât,  Doar după ce ultimul râu a fost otrăvit,  Doar după ce ultimul peşte a fost prins, Doar dupa ce gunoiul ne acopera pamintul  Doar atunci realizam că banii nu pot fi mâncaţi.”</vt:lpstr>
      <vt:lpstr>„Natura şi educaţia sunt asemănătoare, căci educaţia transformă pe om şi, prin această transformare, creează natura.” (Democrit)</vt:lpstr>
      <vt:lpstr>Слайд 3</vt:lpstr>
      <vt:lpstr>Слайд 4</vt:lpstr>
      <vt:lpstr>Слайд 5</vt:lpstr>
      <vt:lpstr>Слайд 6</vt:lpstr>
      <vt:lpstr>Слайд 7</vt:lpstr>
      <vt:lpstr>Omul este cel mai mare poluator, deşi e biodegradabil.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”Doar după ce ultimul copac a fost doborât,  Doar după ce ultimul râu a fost otrăvit,  Doar după ce ultimul peşte a fost prins, Doar dupa ce gunoiul ne acopera pamintul  Doar atunci realizam că banii nu pot fi mâncaţi.”</dc:title>
  <dc:creator>Pasa</dc:creator>
  <cp:lastModifiedBy>Pasa</cp:lastModifiedBy>
  <cp:revision>4</cp:revision>
  <dcterms:created xsi:type="dcterms:W3CDTF">2015-02-21T15:13:40Z</dcterms:created>
  <dcterms:modified xsi:type="dcterms:W3CDTF">2015-02-21T15:58:34Z</dcterms:modified>
</cp:coreProperties>
</file>